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76" r:id="rId5"/>
    <p:sldId id="283" r:id="rId6"/>
    <p:sldId id="280" r:id="rId7"/>
    <p:sldId id="281" r:id="rId8"/>
    <p:sldId id="270" r:id="rId9"/>
    <p:sldId id="268" r:id="rId10"/>
    <p:sldId id="282" r:id="rId11"/>
    <p:sldId id="264" r:id="rId12"/>
    <p:sldId id="274" r:id="rId13"/>
    <p:sldId id="275" r:id="rId14"/>
    <p:sldId id="267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629" autoAdjust="0"/>
  </p:normalViewPr>
  <p:slideViewPr>
    <p:cSldViewPr>
      <p:cViewPr varScale="1">
        <p:scale>
          <a:sx n="70" d="100"/>
          <a:sy n="70" d="100"/>
        </p:scale>
        <p:origin x="882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fr-F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Cliquez sur l'icône pour ajouter une image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"/>
                    </a14:imgEffect>
                    <a14:imgEffect>
                      <a14:brightnessContrast bright="-17000" contrast="29000"/>
                    </a14:imgEffect>
                  </a14:imgLayer>
                </a14:imgProps>
              </a:ext>
            </a:extLst>
          </a:blip>
          <a:srcRect/>
          <a:stretch>
            <a:fillRect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F751330-EA74-4835-88B2-DBFE401A82A0}" type="datetimeFigureOut">
              <a:rPr lang="fr-BE" smtClean="0"/>
              <a:t>09-12-14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fr-BE" dirty="0" smtClean="0"/>
              <a:t>Bi-App-</a:t>
            </a:r>
            <a:r>
              <a:rPr lang="fr-BE" dirty="0" err="1" smtClean="0"/>
              <a:t>Games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74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Requin</a:t>
            </a:r>
            <a:endParaRPr lang="fr-BE" dirty="0"/>
          </a:p>
        </p:txBody>
      </p:sp>
      <p:pic>
        <p:nvPicPr>
          <p:cNvPr id="2051" name="Picture 3" descr="C:\biApp\Bi-App\Documentation\Concepts\Mini games\Requ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6148638" cy="359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457200" y="1417638"/>
            <a:ext cx="432048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 err="1" smtClean="0">
                <a:solidFill>
                  <a:srgbClr val="00B050"/>
                </a:solidFill>
                <a:latin typeface="+mj-lt"/>
              </a:rPr>
              <a:t>Character</a:t>
            </a:r>
            <a:endParaRPr lang="fr-BE" sz="3600" b="1" dirty="0" smtClean="0">
              <a:solidFill>
                <a:srgbClr val="00B050"/>
              </a:solidFill>
              <a:latin typeface="+mj-lt"/>
            </a:endParaRPr>
          </a:p>
          <a:p>
            <a:pPr algn="ctr"/>
            <a:endParaRPr lang="fr-BE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Déplacements TPS</a:t>
            </a:r>
            <a:endParaRPr lang="fr-BE" sz="1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Le joueur peut changer de requin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Il peut attaquer un proie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4746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Camera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Méduse</a:t>
            </a:r>
          </a:p>
          <a:p>
            <a:r>
              <a:rPr lang="fr-FR" dirty="0" smtClean="0"/>
              <a:t>2D</a:t>
            </a:r>
          </a:p>
          <a:p>
            <a:endParaRPr lang="fr-FR" dirty="0"/>
          </a:p>
        </p:txBody>
      </p:sp>
      <p:pic>
        <p:nvPicPr>
          <p:cNvPr id="10" name="Espace réservé du contenu 3" descr="http://sandbox.yoyogames.com/extras/image/name/san2/777/537777/original/screenshot101.bmp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844824"/>
            <a:ext cx="3845665" cy="32437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6913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Camera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Tortue</a:t>
            </a:r>
          </a:p>
          <a:p>
            <a:r>
              <a:rPr lang="fr-FR" dirty="0" smtClean="0"/>
              <a:t>2D</a:t>
            </a:r>
            <a:endParaRPr lang="fr-FR" dirty="0"/>
          </a:p>
        </p:txBody>
      </p:sp>
      <p:pic>
        <p:nvPicPr>
          <p:cNvPr id="10" name="Espace réservé du contenu 3" descr="http://sandbox.yoyogames.com/extras/image/name/san2/777/537777/original/screenshot101.bmp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600200"/>
            <a:ext cx="1536641" cy="1296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2091344"/>
            <a:ext cx="3991104" cy="29979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4210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Camera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Requin</a:t>
            </a:r>
          </a:p>
          <a:p>
            <a:r>
              <a:rPr lang="fr-BE" dirty="0" smtClean="0"/>
              <a:t>3D </a:t>
            </a:r>
            <a:r>
              <a:rPr lang="fr-BE" dirty="0"/>
              <a:t>vue objective</a:t>
            </a:r>
          </a:p>
          <a:p>
            <a:pPr marL="137160" indent="0">
              <a:buNone/>
            </a:pPr>
            <a:endParaRPr lang="fr-FR" dirty="0"/>
          </a:p>
        </p:txBody>
      </p:sp>
      <p:pic>
        <p:nvPicPr>
          <p:cNvPr id="10" name="Espace réservé du contenu 3" descr="http://sandbox.yoyogames.com/extras/image/name/san2/777/537777/original/screenshot101.bmp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1417638"/>
            <a:ext cx="1536641" cy="12961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2161322"/>
            <a:ext cx="2334920" cy="17538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306" y="2779478"/>
            <a:ext cx="4145682" cy="29909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523702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Réferences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032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Document de cadrage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Public : 7+</a:t>
            </a:r>
          </a:p>
          <a:p>
            <a:r>
              <a:rPr lang="fr-BE" dirty="0" smtClean="0"/>
              <a:t>Cible : </a:t>
            </a:r>
            <a:r>
              <a:rPr lang="fr-BE" dirty="0" err="1" smtClean="0"/>
              <a:t>Casual</a:t>
            </a:r>
            <a:r>
              <a:rPr lang="fr-BE" dirty="0" smtClean="0"/>
              <a:t>, hardcore </a:t>
            </a:r>
            <a:r>
              <a:rPr lang="fr-BE" dirty="0" err="1" smtClean="0"/>
              <a:t>gamers</a:t>
            </a:r>
            <a:endParaRPr lang="fr-BE" dirty="0" smtClean="0"/>
          </a:p>
          <a:p>
            <a:r>
              <a:rPr lang="fr-BE" dirty="0" smtClean="0"/>
              <a:t>Genre : Educatif, arcade</a:t>
            </a:r>
          </a:p>
          <a:p>
            <a:r>
              <a:rPr lang="fr-BE" dirty="0" smtClean="0"/>
              <a:t>Support : tablette</a:t>
            </a:r>
          </a:p>
          <a:p>
            <a:r>
              <a:rPr lang="fr-BE" dirty="0" smtClean="0"/>
              <a:t>Graphique : 2D, 3D</a:t>
            </a:r>
          </a:p>
          <a:p>
            <a:r>
              <a:rPr lang="fr-BE" dirty="0" smtClean="0"/>
              <a:t>Référence : </a:t>
            </a:r>
            <a:r>
              <a:rPr lang="fr-BE" dirty="0" err="1" smtClean="0"/>
              <a:t>Space</a:t>
            </a:r>
            <a:r>
              <a:rPr lang="fr-BE" dirty="0" smtClean="0"/>
              <a:t> Panic, banana </a:t>
            </a:r>
            <a:r>
              <a:rPr lang="fr-BE" dirty="0" err="1" smtClean="0"/>
              <a:t>kong</a:t>
            </a:r>
            <a:r>
              <a:rPr lang="fr-BE" dirty="0" smtClean="0"/>
              <a:t>, </a:t>
            </a:r>
            <a:r>
              <a:rPr lang="fr-BE" dirty="0" err="1" smtClean="0"/>
              <a:t>space</a:t>
            </a:r>
            <a:r>
              <a:rPr lang="fr-BE" dirty="0" smtClean="0"/>
              <a:t> </a:t>
            </a:r>
            <a:r>
              <a:rPr lang="fr-BE" dirty="0" err="1" smtClean="0"/>
              <a:t>invinders</a:t>
            </a:r>
            <a:endParaRPr lang="fr-BE" dirty="0" smtClean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6284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Pitch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Vous avez plusieurs ‘mini jeu’ accessible sur Bi </a:t>
            </a:r>
            <a:r>
              <a:rPr lang="fr-BE" dirty="0" err="1" smtClean="0"/>
              <a:t>app</a:t>
            </a:r>
            <a:r>
              <a:rPr lang="fr-BE" dirty="0" smtClean="0"/>
              <a:t> chaque jeu permet de découvrir les particularités d’un animal marin.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582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Interface bi </a:t>
            </a:r>
            <a:r>
              <a:rPr lang="fr-BE" dirty="0" err="1" smtClean="0"/>
              <a:t>app</a:t>
            </a:r>
            <a:endParaRPr lang="fr-BE" dirty="0"/>
          </a:p>
        </p:txBody>
      </p:sp>
      <p:pic>
        <p:nvPicPr>
          <p:cNvPr id="1027" name="Picture 3" descr="C:\biApp\Bi-App\Documentation\Concepts\Mini games\TabletteMiniGa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013" y="1391414"/>
            <a:ext cx="7235973" cy="5071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436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Tortue</a:t>
            </a:r>
            <a:endParaRPr lang="fr-BE" dirty="0"/>
          </a:p>
        </p:txBody>
      </p:sp>
      <p:pic>
        <p:nvPicPr>
          <p:cNvPr id="4" name="Banana Kong (iOS) Update 1.3- Go Diving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408" y="1196752"/>
            <a:ext cx="7571184" cy="4258791"/>
          </a:xfrm>
          <a:prstGeom prst="rect">
            <a:avLst/>
          </a:prstGeom>
          <a:ln>
            <a:noFill/>
          </a:ln>
          <a:effectLst>
            <a:glow rad="228600">
              <a:srgbClr val="FFFFFF">
                <a:alpha val="40000"/>
              </a:srgbClr>
            </a:glow>
          </a:effectLst>
          <a:scene3d>
            <a:camera prst="orthographicFront"/>
            <a:lightRig rig="threePt" dir="t">
              <a:rot lat="0" lon="0" rev="2100000"/>
            </a:lightRig>
          </a:scene3d>
          <a:sp3d>
            <a:bevelT w="152400" h="101600" prst="slope"/>
          </a:sp3d>
        </p:spPr>
      </p:pic>
      <p:sp>
        <p:nvSpPr>
          <p:cNvPr id="7" name="ZoneTexte 6"/>
          <p:cNvSpPr txBox="1"/>
          <p:nvPr/>
        </p:nvSpPr>
        <p:spPr>
          <a:xfrm>
            <a:off x="2411760" y="2132856"/>
            <a:ext cx="4715778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3600" b="1" dirty="0" err="1" smtClean="0">
                <a:solidFill>
                  <a:schemeClr val="bg1"/>
                </a:solidFill>
                <a:latin typeface="+mj-lt"/>
              </a:rPr>
              <a:t>GameLoop</a:t>
            </a:r>
            <a:endParaRPr lang="fr-BE" sz="3600" b="1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bg1"/>
                </a:solidFill>
                <a:latin typeface="+mj-lt"/>
              </a:rPr>
              <a:t>Départ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bg1"/>
                </a:solidFill>
                <a:latin typeface="+mj-lt"/>
              </a:rPr>
              <a:t>Parcourir le plus de </a:t>
            </a:r>
            <a:r>
              <a:rPr lang="fr-BE" sz="2000" dirty="0" smtClean="0">
                <a:solidFill>
                  <a:schemeClr val="bg1"/>
                </a:solidFill>
                <a:latin typeface="+mj-lt"/>
              </a:rPr>
              <a:t>distance</a:t>
            </a:r>
            <a:endParaRPr lang="fr-BE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bg1"/>
                </a:solidFill>
                <a:latin typeface="+mj-lt"/>
              </a:rPr>
              <a:t>Ne pas se faire rattraper  par le requin </a:t>
            </a:r>
            <a:r>
              <a:rPr lang="fr-BE" sz="2000" dirty="0" smtClean="0">
                <a:solidFill>
                  <a:schemeClr val="bg1"/>
                </a:solidFill>
                <a:latin typeface="+mj-lt"/>
              </a:rPr>
              <a:t>!</a:t>
            </a:r>
            <a:endParaRPr lang="fr-BE" sz="2000" dirty="0" smtClean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solidFill>
                  <a:schemeClr val="bg1"/>
                </a:solidFill>
                <a:latin typeface="+mj-lt"/>
              </a:rPr>
              <a:t>Fin de course</a:t>
            </a:r>
            <a:endParaRPr lang="fr-BE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360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Tortue</a:t>
            </a:r>
            <a:endParaRPr lang="fr-BE" dirty="0"/>
          </a:p>
        </p:txBody>
      </p:sp>
      <p:pic>
        <p:nvPicPr>
          <p:cNvPr id="2052" name="Picture 4" descr="C:\biApp\Bi-App\Documentation\Concepts\Mini games\BananaKo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45760"/>
            <a:ext cx="3911812" cy="293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>
            <a:off x="457200" y="1417638"/>
            <a:ext cx="432048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 err="1" smtClean="0">
                <a:solidFill>
                  <a:srgbClr val="00B050"/>
                </a:solidFill>
                <a:latin typeface="+mj-lt"/>
              </a:rPr>
              <a:t>Character</a:t>
            </a:r>
            <a:endParaRPr lang="fr-BE" sz="3600" b="1" dirty="0" smtClean="0">
              <a:solidFill>
                <a:srgbClr val="00B050"/>
              </a:solidFill>
              <a:latin typeface="+mj-lt"/>
            </a:endParaRPr>
          </a:p>
          <a:p>
            <a:pPr algn="ctr"/>
            <a:endParaRPr lang="fr-BE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latin typeface="+mj-lt"/>
              </a:rPr>
              <a:t>Déplacement haut/bas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Méduse </a:t>
            </a:r>
            <a:r>
              <a:rPr lang="fr-BE" sz="2000" dirty="0" smtClean="0">
                <a:latin typeface="+mj-lt"/>
                <a:sym typeface="Wingdings" panose="05000000000000000000" pitchFamily="2" charset="2"/>
              </a:rPr>
              <a:t></a:t>
            </a:r>
            <a:r>
              <a:rPr lang="fr-BE" sz="2000" dirty="0" smtClean="0">
                <a:latin typeface="+mj-lt"/>
              </a:rPr>
              <a:t> </a:t>
            </a:r>
            <a:r>
              <a:rPr lang="fr-BE" sz="2000" dirty="0">
                <a:latin typeface="+mj-lt"/>
              </a:rPr>
              <a:t>Bonus vitesse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latin typeface="+mj-lt"/>
              </a:rPr>
              <a:t>Sac poubelle </a:t>
            </a:r>
            <a:r>
              <a:rPr lang="fr-BE" sz="2000" dirty="0" smtClean="0">
                <a:latin typeface="+mj-lt"/>
              </a:rPr>
              <a:t> </a:t>
            </a:r>
            <a:r>
              <a:rPr lang="fr-BE" sz="2000" dirty="0" smtClean="0">
                <a:latin typeface="+mj-lt"/>
                <a:sym typeface="Wingdings" panose="05000000000000000000" pitchFamily="2" charset="2"/>
              </a:rPr>
              <a:t> </a:t>
            </a:r>
            <a:r>
              <a:rPr lang="fr-BE" sz="2000" dirty="0" smtClean="0">
                <a:latin typeface="+mj-lt"/>
              </a:rPr>
              <a:t>Malus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7936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Méduse</a:t>
            </a:r>
            <a:endParaRPr lang="fr-BE" dirty="0"/>
          </a:p>
        </p:txBody>
      </p:sp>
      <p:sp>
        <p:nvSpPr>
          <p:cNvPr id="11" name="ZoneTexte 10"/>
          <p:cNvSpPr txBox="1"/>
          <p:nvPr/>
        </p:nvSpPr>
        <p:spPr>
          <a:xfrm>
            <a:off x="469317" y="1417638"/>
            <a:ext cx="235673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3600" b="1" dirty="0" err="1" smtClean="0">
                <a:solidFill>
                  <a:srgbClr val="00B050"/>
                </a:solidFill>
                <a:latin typeface="+mj-lt"/>
              </a:rPr>
              <a:t>GameLoop</a:t>
            </a:r>
            <a:endParaRPr lang="fr-BE" sz="3600" b="1" dirty="0" smtClean="0">
              <a:solidFill>
                <a:srgbClr val="00B05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Polype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 smtClean="0">
                <a:latin typeface="+mj-lt"/>
              </a:rPr>
              <a:t>Ephyrule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Méduse</a:t>
            </a:r>
            <a:endParaRPr lang="fr-BE" sz="2000" dirty="0" smtClean="0">
              <a:latin typeface="+mj-lt"/>
            </a:endParaRPr>
          </a:p>
        </p:txBody>
      </p:sp>
      <p:pic>
        <p:nvPicPr>
          <p:cNvPr id="7" name="Picture 2" descr="C:\biApp\Bi-App\Documentation\Concepts\Mini games\Cycle-Pol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7638"/>
            <a:ext cx="3538736" cy="530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49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Méduse</a:t>
            </a:r>
            <a:endParaRPr lang="fr-BE" dirty="0"/>
          </a:p>
        </p:txBody>
      </p:sp>
      <p:pic>
        <p:nvPicPr>
          <p:cNvPr id="2050" name="Picture 2" descr="C:\biApp\Bi-App\Documentation\Concepts\Mini games\Cycle-Polyp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1417638"/>
            <a:ext cx="3538736" cy="530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ZoneTexte 11"/>
          <p:cNvSpPr txBox="1"/>
          <p:nvPr/>
        </p:nvSpPr>
        <p:spPr>
          <a:xfrm>
            <a:off x="457200" y="1417638"/>
            <a:ext cx="39707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 err="1" smtClean="0">
                <a:solidFill>
                  <a:srgbClr val="00B050"/>
                </a:solidFill>
                <a:latin typeface="+mj-lt"/>
              </a:rPr>
              <a:t>Character</a:t>
            </a:r>
            <a:endParaRPr lang="fr-BE" sz="3600" b="1" dirty="0" smtClean="0">
              <a:solidFill>
                <a:srgbClr val="00B050"/>
              </a:solidFill>
              <a:latin typeface="+mj-lt"/>
            </a:endParaRPr>
          </a:p>
          <a:p>
            <a:pPr algn="ctr"/>
            <a:endParaRPr lang="fr-BE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Déplacements des </a:t>
            </a:r>
            <a:r>
              <a:rPr lang="fr-BE" sz="2000" dirty="0" err="1" smtClean="0">
                <a:latin typeface="+mj-lt"/>
              </a:rPr>
              <a:t>Ephyrules</a:t>
            </a:r>
            <a:r>
              <a:rPr lang="fr-BE" sz="2000" dirty="0">
                <a:latin typeface="+mj-lt"/>
              </a:rPr>
              <a:t>.</a:t>
            </a:r>
            <a:endParaRPr lang="fr-BE" sz="1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L’</a:t>
            </a:r>
            <a:r>
              <a:rPr lang="fr-BE" sz="2000" dirty="0" err="1" smtClean="0">
                <a:latin typeface="+mj-lt"/>
              </a:rPr>
              <a:t>ephyrules</a:t>
            </a:r>
            <a:r>
              <a:rPr lang="fr-BE" sz="2000" dirty="0" smtClean="0">
                <a:latin typeface="+mj-lt"/>
              </a:rPr>
              <a:t> doit récolter X objets pour évoluer.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Eviter les prédateurs.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0573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Requin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469317" y="1417638"/>
            <a:ext cx="235673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3600" b="1" dirty="0" err="1" smtClean="0">
                <a:solidFill>
                  <a:srgbClr val="00B050"/>
                </a:solidFill>
                <a:latin typeface="+mj-lt"/>
              </a:rPr>
              <a:t>GameLoop</a:t>
            </a:r>
            <a:endParaRPr lang="fr-BE" sz="3600" b="1" dirty="0" smtClean="0">
              <a:solidFill>
                <a:srgbClr val="00B05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Choix du requin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Attaquer la proie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Choix de zone</a:t>
            </a:r>
            <a:endParaRPr lang="fr-BE" sz="2000" dirty="0" smtClean="0">
              <a:latin typeface="+mj-lt"/>
            </a:endParaRPr>
          </a:p>
        </p:txBody>
      </p:sp>
      <p:pic>
        <p:nvPicPr>
          <p:cNvPr id="8" name="Picture 3" descr="C:\biApp\Bi-App\Documentation\Concepts\Mini games\Requ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6148638" cy="359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8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193</TotalTime>
  <Words>156</Words>
  <Application>Microsoft Office PowerPoint</Application>
  <PresentationFormat>Affichage à l'écran (4:3)</PresentationFormat>
  <Paragraphs>58</Paragraphs>
  <Slides>14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Constantia</vt:lpstr>
      <vt:lpstr>Wingdings</vt:lpstr>
      <vt:lpstr>Wingdings 2</vt:lpstr>
      <vt:lpstr>Wingdings 3</vt:lpstr>
      <vt:lpstr>Apex</vt:lpstr>
      <vt:lpstr>Bi-App-Games</vt:lpstr>
      <vt:lpstr>Document de cadrage</vt:lpstr>
      <vt:lpstr>Pitch</vt:lpstr>
      <vt:lpstr>Interface bi app</vt:lpstr>
      <vt:lpstr>Tortue</vt:lpstr>
      <vt:lpstr>Tortue</vt:lpstr>
      <vt:lpstr>Méduse</vt:lpstr>
      <vt:lpstr>Méduse</vt:lpstr>
      <vt:lpstr>Requin</vt:lpstr>
      <vt:lpstr>Requin</vt:lpstr>
      <vt:lpstr>Camera</vt:lpstr>
      <vt:lpstr>Camera</vt:lpstr>
      <vt:lpstr>Camera</vt:lpstr>
      <vt:lpstr>Réferences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</dc:creator>
  <cp:lastModifiedBy>Marc Heh</cp:lastModifiedBy>
  <cp:revision>22</cp:revision>
  <dcterms:created xsi:type="dcterms:W3CDTF">2014-11-25T16:26:53Z</dcterms:created>
  <dcterms:modified xsi:type="dcterms:W3CDTF">2014-12-09T12:39:20Z</dcterms:modified>
</cp:coreProperties>
</file>